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225" y="3024187"/>
            <a:ext cx="55435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09762"/>
            <a:ext cx="108489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3885" y="2584937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1492" y="2567353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8477" y="3191607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49307" y="3815861"/>
            <a:ext cx="51874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1745" y="4448907"/>
            <a:ext cx="1107831" cy="404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0498" y="4448907"/>
            <a:ext cx="641839" cy="404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93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28800"/>
            <a:ext cx="100488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90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9839325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577" y="2489110"/>
            <a:ext cx="8229600" cy="265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22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4584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525" y="2276872"/>
            <a:ext cx="971550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2669" y="1090246"/>
            <a:ext cx="51874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2091" y="1110762"/>
            <a:ext cx="51874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5822" y="1093178"/>
            <a:ext cx="51874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1984" y="1735017"/>
            <a:ext cx="51874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87769" y="3036280"/>
            <a:ext cx="8121161" cy="194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52598" y="5700348"/>
            <a:ext cx="276664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27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757362"/>
            <a:ext cx="107251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4984" y="3481754"/>
            <a:ext cx="8510954" cy="1169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829" y="4739054"/>
            <a:ext cx="1732085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07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76387"/>
            <a:ext cx="109347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2130" y="2743200"/>
            <a:ext cx="8774724" cy="2576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06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810875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5368" y="3683978"/>
            <a:ext cx="8651631" cy="2919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41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2951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11210925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6531" y="3367452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5177" y="3982914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7047" y="4642338"/>
            <a:ext cx="422030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81087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0493" y="2250829"/>
            <a:ext cx="51874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6455" y="3481751"/>
            <a:ext cx="51874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0517" y="4765428"/>
            <a:ext cx="51874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0547" y="6005144"/>
            <a:ext cx="51874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29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85912"/>
            <a:ext cx="108489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4646" y="2936629"/>
            <a:ext cx="4835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2376" y="4826975"/>
            <a:ext cx="641839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8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6488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29000"/>
            <a:ext cx="1093470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95593" y="2013437"/>
            <a:ext cx="4659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2439" y="3534506"/>
            <a:ext cx="4659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1046" y="5530360"/>
            <a:ext cx="4659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98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887075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3938" y="1503483"/>
            <a:ext cx="4659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9746" y="3508129"/>
            <a:ext cx="4659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1039" y="5433644"/>
            <a:ext cx="4659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4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3155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0692" y="5952391"/>
            <a:ext cx="439615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0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209800"/>
            <a:ext cx="109918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47746" y="2277206"/>
            <a:ext cx="4835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6846" y="2277206"/>
            <a:ext cx="4835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8692" y="2268414"/>
            <a:ext cx="4835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7261" y="3543299"/>
            <a:ext cx="4835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11415" y="4202722"/>
            <a:ext cx="55391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40515" y="4220306"/>
            <a:ext cx="55391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5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156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85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2024-11-29T07:03:33Z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